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7%D0%B8%D1%82%D0%B0%D1%82%D1%8C&amp;img_url=xn--80aavffkomh6a.xn--p1ai%2Fnetcat_files%2FImage%2Fstories%2Fvospitanie-rebenka%2Frebenok-i-kniga-2.jpg&amp;pos=7&amp;rpt=simage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7%D0%B8%D1%82%D0%B0%D1%82%D1%8C&amp;img_url=www.tarologiay.ru%2Fwp-content%2Fuploads%2F2010%2F09%2F6361.jpg&amp;pos=4&amp;rpt=simage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23\Desktop\школа\7996677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0042"/>
            <a:ext cx="1304925" cy="1238250"/>
          </a:xfrm>
          <a:prstGeom prst="rect">
            <a:avLst/>
          </a:prstGeom>
          <a:noFill/>
        </p:spPr>
      </p:pic>
      <p:pic>
        <p:nvPicPr>
          <p:cNvPr id="4102" name="Picture 6" descr="http://im7-tub-ru.yandex.net/i?id=530252077-07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428736"/>
            <a:ext cx="578647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esktop\школа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929066"/>
            <a:ext cx="2362217" cy="2214578"/>
          </a:xfrm>
          <a:prstGeom prst="rect">
            <a:avLst/>
          </a:prstGeom>
          <a:noFill/>
        </p:spPr>
      </p:pic>
      <p:pic>
        <p:nvPicPr>
          <p:cNvPr id="3078" name="Picture 6" descr="http://www2.fotki.ykt.ru/albums/userpics/15067/zayavka_min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642918"/>
            <a:ext cx="514350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anatate.md/data/pic/news/0083/8388/1_60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28604"/>
            <a:ext cx="6212989" cy="4214842"/>
          </a:xfrm>
          <a:prstGeom prst="rect">
            <a:avLst/>
          </a:prstGeom>
          <a:noFill/>
        </p:spPr>
      </p:pic>
      <p:pic>
        <p:nvPicPr>
          <p:cNvPr id="2066" name="Picture 18" descr="http://mylady.mybb.ru/uploads/0000/09/52/13488-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4000504"/>
            <a:ext cx="785818" cy="2671781"/>
          </a:xfrm>
          <a:prstGeom prst="rect">
            <a:avLst/>
          </a:prstGeom>
          <a:noFill/>
        </p:spPr>
      </p:pic>
      <p:pic>
        <p:nvPicPr>
          <p:cNvPr id="2068" name="Picture 20" descr="http://mylady.mybb.ru/uploads/0000/09/52/13489-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591034"/>
            <a:ext cx="1000132" cy="2266966"/>
          </a:xfrm>
          <a:prstGeom prst="rect">
            <a:avLst/>
          </a:prstGeom>
          <a:noFill/>
        </p:spPr>
      </p:pic>
      <p:pic>
        <p:nvPicPr>
          <p:cNvPr id="2070" name="Picture 22" descr="http://mylady.mybb.ru/uploads/0000/09/52/13490-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786322"/>
            <a:ext cx="857256" cy="1619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ostashkov.ru/foto/img-1127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14530"/>
            <a:ext cx="6191293" cy="4643470"/>
          </a:xfrm>
          <a:prstGeom prst="rect">
            <a:avLst/>
          </a:prstGeom>
          <a:noFill/>
        </p:spPr>
      </p:pic>
      <p:pic>
        <p:nvPicPr>
          <p:cNvPr id="1028" name="Picture 4" descr="http://st.free-lance.ru/users/tag2/upload/f_49b41ae9be5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0"/>
            <a:ext cx="2571750" cy="38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bashvest.ru/photos/24.12.2010/1303_0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857232"/>
            <a:ext cx="6769147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23\Desktop\школа\614448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14686"/>
            <a:ext cx="3228649" cy="2428892"/>
          </a:xfrm>
          <a:prstGeom prst="rect">
            <a:avLst/>
          </a:prstGeom>
          <a:noFill/>
        </p:spPr>
      </p:pic>
      <p:pic>
        <p:nvPicPr>
          <p:cNvPr id="3" name="Picture 8" descr="http://im7-tub-ru.yandex.net/i?id=533450194-23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00042"/>
            <a:ext cx="3143272" cy="4668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sonyericsson.ucoz.ru/_ph/5/2/7282227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2857519" cy="3571900"/>
          </a:xfrm>
          <a:prstGeom prst="rect">
            <a:avLst/>
          </a:prstGeom>
          <a:noFill/>
        </p:spPr>
      </p:pic>
      <p:pic>
        <p:nvPicPr>
          <p:cNvPr id="4" name="Picture 6" descr="http://img12.nnm.ru/e/f/6/3/6/68ed7a68dac8f5f914c75c4c856_prev.png"/>
          <p:cNvPicPr>
            <a:picLocks noChangeAspect="1" noChangeArrowheads="1"/>
          </p:cNvPicPr>
          <p:nvPr/>
        </p:nvPicPr>
        <p:blipFill>
          <a:blip r:embed="rId3"/>
          <a:srcRect b="16176"/>
          <a:stretch>
            <a:fillRect/>
          </a:stretch>
        </p:blipFill>
        <p:spPr bwMode="auto">
          <a:xfrm>
            <a:off x="3000364" y="2357430"/>
            <a:ext cx="5973275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4610/94898544.0/0_509d0_771cb6af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71546"/>
            <a:ext cx="692507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12</cp:revision>
  <dcterms:created xsi:type="dcterms:W3CDTF">2012-10-06T10:01:54Z</dcterms:created>
  <dcterms:modified xsi:type="dcterms:W3CDTF">2012-10-06T11:12:26Z</dcterms:modified>
</cp:coreProperties>
</file>